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89280-D35F-4383-BF43-968DED371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F87EB9-4D8E-4AC3-8DCA-C1878DFC3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413C85-46B5-46BA-AFDF-E9E6C4413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31E897-A245-4434-90E9-EEB711D1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E607BD-D475-454E-B28B-401E0E398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23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99C52-DC20-467C-8776-62B470A7D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9807B2-02BD-4CF6-B953-769090109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93E3C-A9F8-4A44-B8CF-8739E2AC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1324AD-658E-47DA-BF7A-7A8E945E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550742-5A81-4E79-A711-5C6C46E7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14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C83DE68-99D2-4F5D-821D-45F51CD18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1E738BD-2C42-488F-B8DA-1C6F4CA38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FF2A6D-5CB0-4B68-8CDC-48C9869B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97540E-0343-450F-A509-D795ACCA5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D8DC25-AE61-431D-8A3F-489BBC28F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78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5CFA34-21A9-418F-9A5E-5E4554E24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C7A0FC-6548-4020-AE92-F9ACDC850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36F1EE-8276-487D-B009-ADA01EA0F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9C8EC1-EF71-4CE0-987A-66FCE14C2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E50A16-B44C-419A-9743-B1EDBA8B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96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AFCB0-E03F-4CC1-94D9-A99B98B5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DCB13D-9A39-464E-BEF4-7801207C5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4FD014-612E-4CE9-AEF1-24A5124E9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0270DD-3087-4275-B66F-652E5E9A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93440A-5120-46E1-9D00-E09FCF0BF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41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5C9B50-C773-4045-8D3E-275A7835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937E68-6ECD-40B4-B164-CB1E54DF37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CAC3632-BF27-4735-80D3-28B776564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BC8972-AE9E-4943-A2B8-0BC852996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0751DB-DCB2-46DC-A5F5-8C9EDAE1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D6B693-DCFA-4E90-A63A-F6485CB09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89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EDC69-1F18-470E-9DCC-DA2D71F57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B3FE87F-E4C2-4690-B624-53EF8496A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6B17668-AB22-4D88-B6B7-8B73095F9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AAE69CA-4244-460C-91E4-1C46B7DC61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2D53EAD-D95F-4527-A424-C2B2205172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D06250-FA6F-49DB-BFA1-E022AD059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BEB35F-73ED-422C-AB67-7900A507F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D4F99B2-A58A-4F76-A71D-04798E49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27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923E7-FD6D-45CA-BD84-80AEE778F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64B8F33-2014-4E58-88F8-9CB660D3C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50B3B5-0046-44E8-8A0D-B8812FBEF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F69AB92-AD30-4A45-8BF6-9588D7846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12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8FC4E3-6804-4ABE-93E4-24A2C3CCE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0E3D73-B510-4F83-809E-968078BC0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10FF9E-3820-485A-BA56-A724DE047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04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DD8BC3-7571-4224-AB53-FF1FA0E38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CF6EE4-6F6E-4668-9E9A-778F2A2E4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CF7908A-C9AF-4B5C-9400-3FEDFD6CB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DD5521-4233-4CE6-BBD3-B38FB81EE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A9758E-5303-4207-8E7E-2F82E919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9B2BD0-FDB0-467B-AB39-3B31B5B2C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33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F7AD3-AA5F-4622-A152-FDEACE88D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58530AE-6350-4E8F-B03B-E2054A1C77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ABCE6DD-10CD-4AB8-9559-7A9A07C82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DF021C-990F-420D-AB1E-1A75A9DDD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95E4B4-1339-4F1D-AAA0-5E8099F37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FBCADF-B981-413A-B9FB-DB65CF4F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45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6A86DC-51E4-4542-A0C0-AD9DB2410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BDD8477-5166-48FB-B199-D5755EC3E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9DC33D-9B34-4127-B2F0-BC2C0CA20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20E5D-ECCF-4EF2-9B59-6444EA46CE5F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73369F-F475-4A00-9FF7-209D257CD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E67CFE-614C-46F5-BCBD-EC99F598A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4AA84-C168-4F65-B5C1-3489132B34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53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A141FBD-B677-4FB6-A6FF-E6ACFFB316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8" t="9960" r="29643"/>
          <a:stretch/>
        </p:blipFill>
        <p:spPr>
          <a:xfrm>
            <a:off x="972457" y="42537"/>
            <a:ext cx="9768114" cy="678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683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Vlčková</dc:creator>
  <cp:lastModifiedBy>Markéta Vlčková</cp:lastModifiedBy>
  <cp:revision>1</cp:revision>
  <dcterms:created xsi:type="dcterms:W3CDTF">2019-10-26T19:07:12Z</dcterms:created>
  <dcterms:modified xsi:type="dcterms:W3CDTF">2019-10-26T19:08:18Z</dcterms:modified>
</cp:coreProperties>
</file>