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36" r:id="rId2"/>
    <p:sldId id="337" r:id="rId3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00"/>
    <a:srgbClr val="000000"/>
    <a:srgbClr val="EAEAEA"/>
    <a:srgbClr val="CC9900"/>
    <a:srgbClr val="E898E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1800" cy="496888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6" y="2"/>
            <a:ext cx="2971800" cy="496888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r">
              <a:defRPr sz="1100"/>
            </a:lvl1pPr>
          </a:lstStyle>
          <a:p>
            <a:fld id="{2D3B7681-3BF2-4C29-A7C5-9C30EAE8BCD9}" type="datetimeFigureOut">
              <a:rPr lang="cs-CZ" smtClean="0"/>
              <a:pPr/>
              <a:t>14.08.2022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2" rIns="91426" bIns="45712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1" y="4724402"/>
            <a:ext cx="5486399" cy="4475162"/>
          </a:xfrm>
          <a:prstGeom prst="rect">
            <a:avLst/>
          </a:prstGeom>
        </p:spPr>
        <p:txBody>
          <a:bodyPr vert="horz" lIns="91426" tIns="45712" rIns="91426" bIns="45712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47215"/>
            <a:ext cx="2971800" cy="496888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6" y="9447215"/>
            <a:ext cx="2971800" cy="496888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r">
              <a:defRPr sz="1100"/>
            </a:lvl1pPr>
          </a:lstStyle>
          <a:p>
            <a:fld id="{47AD0FF2-796B-4571-AF17-D748AA5DA2F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7A268-661E-4EB7-8B15-A259A25BF810}" type="datetimeFigureOut">
              <a:rPr lang="cs-CZ" smtClean="0"/>
              <a:pPr/>
              <a:t>14.08.2022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4F22-55FE-4C5B-9502-11F53E9314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7A268-661E-4EB7-8B15-A259A25BF810}" type="datetimeFigureOut">
              <a:rPr lang="cs-CZ" smtClean="0"/>
              <a:pPr/>
              <a:t>14.08.2022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4F22-55FE-4C5B-9502-11F53E9314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7A268-661E-4EB7-8B15-A259A25BF810}" type="datetimeFigureOut">
              <a:rPr lang="cs-CZ" smtClean="0"/>
              <a:pPr/>
              <a:t>14.08.2022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4F22-55FE-4C5B-9502-11F53E9314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7A268-661E-4EB7-8B15-A259A25BF810}" type="datetimeFigureOut">
              <a:rPr lang="cs-CZ" smtClean="0"/>
              <a:pPr/>
              <a:t>14.08.2022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4F22-55FE-4C5B-9502-11F53E9314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7A268-661E-4EB7-8B15-A259A25BF810}" type="datetimeFigureOut">
              <a:rPr lang="cs-CZ" smtClean="0"/>
              <a:pPr/>
              <a:t>14.08.2022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4F22-55FE-4C5B-9502-11F53E9314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7A268-661E-4EB7-8B15-A259A25BF810}" type="datetimeFigureOut">
              <a:rPr lang="cs-CZ" smtClean="0"/>
              <a:pPr/>
              <a:t>14.08.2022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4F22-55FE-4C5B-9502-11F53E9314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7A268-661E-4EB7-8B15-A259A25BF810}" type="datetimeFigureOut">
              <a:rPr lang="cs-CZ" smtClean="0"/>
              <a:pPr/>
              <a:t>14.08.2022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4F22-55FE-4C5B-9502-11F53E9314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7A268-661E-4EB7-8B15-A259A25BF810}" type="datetimeFigureOut">
              <a:rPr lang="cs-CZ" smtClean="0"/>
              <a:pPr/>
              <a:t>14.08.2022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4F22-55FE-4C5B-9502-11F53E9314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7A268-661E-4EB7-8B15-A259A25BF810}" type="datetimeFigureOut">
              <a:rPr lang="cs-CZ" smtClean="0"/>
              <a:pPr/>
              <a:t>14.08.2022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4F22-55FE-4C5B-9502-11F53E9314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7A268-661E-4EB7-8B15-A259A25BF810}" type="datetimeFigureOut">
              <a:rPr lang="cs-CZ" smtClean="0"/>
              <a:pPr/>
              <a:t>14.08.2022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4F22-55FE-4C5B-9502-11F53E9314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7A268-661E-4EB7-8B15-A259A25BF810}" type="datetimeFigureOut">
              <a:rPr lang="cs-CZ" smtClean="0"/>
              <a:pPr/>
              <a:t>14.08.2022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14F22-55FE-4C5B-9502-11F53E9314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7A268-661E-4EB7-8B15-A259A25BF810}" type="datetimeFigureOut">
              <a:rPr lang="cs-CZ" smtClean="0"/>
              <a:pPr/>
              <a:t>14.08.2022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14F22-55FE-4C5B-9502-11F53E93143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Uživatel\Desktop\foto Jaroslav Kadlec.jf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-4616"/>
            <a:ext cx="9144000" cy="6862617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0"/>
            <a:ext cx="8786874" cy="500042"/>
          </a:xfrm>
          <a:solidFill>
            <a:schemeClr val="accent3">
              <a:lumMod val="60000"/>
              <a:lumOff val="40000"/>
              <a:alpha val="54000"/>
            </a:schemeClr>
          </a:solidFill>
          <a:effectLst>
            <a:softEdge rad="31750"/>
          </a:effectLst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sz="2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Sbor dobrovolných hasičů </a:t>
            </a:r>
            <a:r>
              <a:rPr lang="cs-CZ" sz="28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Dědová</a:t>
            </a:r>
            <a:r>
              <a:rPr lang="cs-CZ" sz="2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Vás zve na podzimní </a:t>
            </a:r>
            <a:endParaRPr lang="cs-CZ" sz="28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3286124"/>
            <a:ext cx="4857752" cy="3571876"/>
          </a:xfrm>
          <a:solidFill>
            <a:schemeClr val="tx1">
              <a:alpha val="38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sz="1500" b="1" u="sng" dirty="0" smtClean="0">
                <a:solidFill>
                  <a:schemeClr val="bg1"/>
                </a:solidFill>
              </a:rPr>
              <a:t>Přednášky: </a:t>
            </a:r>
          </a:p>
          <a:p>
            <a:pPr>
              <a:buNone/>
            </a:pPr>
            <a:r>
              <a:rPr lang="cs-CZ" sz="1500" b="1" dirty="0" smtClean="0">
                <a:solidFill>
                  <a:schemeClr val="bg1"/>
                </a:solidFill>
              </a:rPr>
              <a:t>	</a:t>
            </a:r>
            <a:r>
              <a:rPr lang="cs-CZ" sz="1500" b="1" i="1" dirty="0" smtClean="0">
                <a:solidFill>
                  <a:schemeClr val="bg1"/>
                </a:solidFill>
              </a:rPr>
              <a:t>sobota  od 16 hod.: </a:t>
            </a:r>
          </a:p>
          <a:p>
            <a:pPr>
              <a:buNone/>
            </a:pPr>
            <a:r>
              <a:rPr lang="cs-CZ" sz="1500" b="1" dirty="0" smtClean="0">
                <a:solidFill>
                  <a:schemeClr val="bg1"/>
                </a:solidFill>
              </a:rPr>
              <a:t>	     Jaroslav Kadlec -  </a:t>
            </a:r>
            <a:r>
              <a:rPr lang="cs-CZ" sz="1500" b="1" i="1" dirty="0" smtClean="0">
                <a:solidFill>
                  <a:schemeClr val="bg1"/>
                </a:solidFill>
              </a:rPr>
              <a:t>Vzácné houby </a:t>
            </a:r>
            <a:r>
              <a:rPr lang="cs-CZ" sz="1500" b="1" i="1" dirty="0" err="1" smtClean="0">
                <a:solidFill>
                  <a:schemeClr val="bg1"/>
                </a:solidFill>
              </a:rPr>
              <a:t>Světelska</a:t>
            </a:r>
            <a:endParaRPr lang="cs-CZ" sz="1500" b="1" i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1500" b="1" dirty="0" smtClean="0">
                <a:solidFill>
                  <a:schemeClr val="bg1"/>
                </a:solidFill>
              </a:rPr>
              <a:t>	</a:t>
            </a:r>
            <a:r>
              <a:rPr lang="cs-CZ" sz="1500" b="1" i="1" dirty="0" smtClean="0">
                <a:solidFill>
                  <a:schemeClr val="bg1"/>
                </a:solidFill>
              </a:rPr>
              <a:t>neděle od 16 hod.: </a:t>
            </a:r>
          </a:p>
          <a:p>
            <a:pPr>
              <a:buNone/>
            </a:pPr>
            <a:r>
              <a:rPr lang="cs-CZ" sz="1500" b="1" dirty="0" smtClean="0">
                <a:solidFill>
                  <a:schemeClr val="bg1"/>
                </a:solidFill>
              </a:rPr>
              <a:t>	     Daniela </a:t>
            </a:r>
            <a:r>
              <a:rPr lang="cs-CZ" sz="1500" b="1" dirty="0" err="1" smtClean="0">
                <a:solidFill>
                  <a:schemeClr val="bg1"/>
                </a:solidFill>
              </a:rPr>
              <a:t>Lamatová</a:t>
            </a:r>
            <a:r>
              <a:rPr lang="cs-CZ" sz="1500" b="1" dirty="0" smtClean="0">
                <a:solidFill>
                  <a:schemeClr val="bg1"/>
                </a:solidFill>
              </a:rPr>
              <a:t> - </a:t>
            </a:r>
            <a:r>
              <a:rPr lang="cs-CZ" sz="1500" b="1" i="1" dirty="0" smtClean="0">
                <a:solidFill>
                  <a:schemeClr val="bg1"/>
                </a:solidFill>
              </a:rPr>
              <a:t>Nejkrásnější houby Žďárských vrchů </a:t>
            </a:r>
          </a:p>
          <a:p>
            <a:r>
              <a:rPr lang="cs-CZ" sz="1500" b="1" u="sng" dirty="0" smtClean="0">
                <a:solidFill>
                  <a:schemeClr val="bg1"/>
                </a:solidFill>
              </a:rPr>
              <a:t>Autogramiáda Jiřího Laštůvky alias </a:t>
            </a:r>
            <a:r>
              <a:rPr lang="cs-CZ" sz="1500" b="1" u="sng" dirty="0" err="1" smtClean="0">
                <a:solidFill>
                  <a:schemeClr val="bg1"/>
                </a:solidFill>
              </a:rPr>
              <a:t>Kudly</a:t>
            </a:r>
            <a:r>
              <a:rPr lang="cs-CZ" sz="1500" b="1" dirty="0" smtClean="0">
                <a:solidFill>
                  <a:schemeClr val="bg1"/>
                </a:solidFill>
              </a:rPr>
              <a:t>:</a:t>
            </a:r>
          </a:p>
          <a:p>
            <a:pPr>
              <a:buNone/>
            </a:pPr>
            <a:r>
              <a:rPr lang="cs-CZ" sz="1500" b="1" dirty="0" smtClean="0">
                <a:solidFill>
                  <a:schemeClr val="bg1"/>
                </a:solidFill>
              </a:rPr>
              <a:t>	      houbový kalendář na rok 2023 </a:t>
            </a:r>
          </a:p>
          <a:p>
            <a:r>
              <a:rPr lang="cs-CZ" sz="1500" b="1" dirty="0" smtClean="0">
                <a:solidFill>
                  <a:schemeClr val="bg1"/>
                </a:solidFill>
              </a:rPr>
              <a:t>Ukázky sušených jedlých a medicinálních hub</a:t>
            </a:r>
          </a:p>
          <a:p>
            <a:r>
              <a:rPr lang="cs-CZ" sz="1500" b="1" dirty="0" smtClean="0">
                <a:solidFill>
                  <a:schemeClr val="bg1"/>
                </a:solidFill>
              </a:rPr>
              <a:t>Kvízy pro dospělé i děti</a:t>
            </a:r>
          </a:p>
          <a:p>
            <a:r>
              <a:rPr lang="cs-CZ" sz="1500" b="1" dirty="0" smtClean="0">
                <a:solidFill>
                  <a:schemeClr val="bg1"/>
                </a:solidFill>
              </a:rPr>
              <a:t>Omalovánky pro děti</a:t>
            </a:r>
          </a:p>
          <a:p>
            <a:r>
              <a:rPr lang="cs-CZ" sz="1500" b="1" dirty="0" smtClean="0">
                <a:solidFill>
                  <a:schemeClr val="bg1"/>
                </a:solidFill>
              </a:rPr>
              <a:t>Krakonošova zahrádka</a:t>
            </a:r>
          </a:p>
          <a:p>
            <a:r>
              <a:rPr lang="cs-CZ" sz="1500" b="1" dirty="0" smtClean="0">
                <a:solidFill>
                  <a:schemeClr val="bg1"/>
                </a:solidFill>
              </a:rPr>
              <a:t>Výstava fotografií</a:t>
            </a:r>
          </a:p>
          <a:p>
            <a:r>
              <a:rPr lang="cs-CZ" sz="1500" b="1" dirty="0" err="1" smtClean="0">
                <a:solidFill>
                  <a:schemeClr val="bg1"/>
                </a:solidFill>
              </a:rPr>
              <a:t>Určovačka</a:t>
            </a:r>
            <a:r>
              <a:rPr lang="cs-CZ" sz="1500" b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cs-CZ" sz="1500" b="1" dirty="0" smtClean="0">
                <a:solidFill>
                  <a:schemeClr val="bg1"/>
                </a:solidFill>
              </a:rPr>
              <a:t>Drobný prodej houbového sortimentu</a:t>
            </a:r>
          </a:p>
          <a:p>
            <a:r>
              <a:rPr lang="cs-CZ" sz="1500" b="1" dirty="0" smtClean="0">
                <a:solidFill>
                  <a:schemeClr val="bg1"/>
                </a:solidFill>
              </a:rPr>
              <a:t>Mykologická poradna</a:t>
            </a:r>
          </a:p>
          <a:p>
            <a:r>
              <a:rPr lang="cs-CZ" sz="1500" b="1" dirty="0" smtClean="0">
                <a:solidFill>
                  <a:schemeClr val="bg1"/>
                </a:solidFill>
              </a:rPr>
              <a:t>Po skončení přednášek losování o zajímavé ceny 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428604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b="1" dirty="0" smtClean="0">
                <a:ln w="17780" cmpd="sng">
                  <a:solidFill>
                    <a:schemeClr val="bg2">
                      <a:lumMod val="25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 VÝSTAVU           HUB</a:t>
            </a:r>
            <a:endParaRPr lang="cs-CZ" sz="8000" b="1" dirty="0">
              <a:ln w="17780" cmpd="sng">
                <a:solidFill>
                  <a:schemeClr val="bg2">
                    <a:lumMod val="25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42844" y="1428736"/>
            <a:ext cx="42148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14.- 16. 10. 2022</a:t>
            </a:r>
            <a:endParaRPr lang="cs-CZ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2500306"/>
            <a:ext cx="35188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 klubovně hasičů DĚDOVÁ (</a:t>
            </a:r>
            <a:r>
              <a:rPr lang="cs-CZ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č.p</a:t>
            </a:r>
            <a:r>
              <a:rPr lang="cs-CZ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45)</a:t>
            </a:r>
            <a:endParaRPr lang="cs-CZ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857224" y="1928802"/>
            <a:ext cx="24016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 – 16 hod. </a:t>
            </a:r>
            <a:endParaRPr lang="cs-CZ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57158" y="2928934"/>
            <a:ext cx="2784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>
                <a:ln w="17780" cmpd="sng">
                  <a:solidFill>
                    <a:srgbClr val="FF9933"/>
                  </a:solidFill>
                  <a:prstDash val="solid"/>
                  <a:miter lim="800000"/>
                </a:ln>
                <a:solidFill>
                  <a:srgbClr val="FFCC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DOPROVODNÝ PROGRAM: </a:t>
            </a:r>
            <a:endParaRPr lang="cs-CZ" i="1" dirty="0">
              <a:ln w="17780" cmpd="sng">
                <a:solidFill>
                  <a:srgbClr val="FF9933"/>
                </a:solidFill>
                <a:prstDash val="solid"/>
                <a:miter lim="800000"/>
              </a:ln>
              <a:solidFill>
                <a:srgbClr val="FFCC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500562" y="6488668"/>
            <a:ext cx="2443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VSTUPNÉ DOBROVOLNÉ</a:t>
            </a:r>
            <a:endParaRPr lang="cs-CZ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220204" y="6581001"/>
            <a:ext cx="19237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solidFill>
                  <a:schemeClr val="bg1"/>
                </a:solidFill>
              </a:rPr>
              <a:t>Změna programu vyhrazena</a:t>
            </a:r>
            <a:endParaRPr lang="cs-CZ" sz="1200" dirty="0">
              <a:solidFill>
                <a:schemeClr val="bg1"/>
              </a:solidFill>
            </a:endParaRPr>
          </a:p>
        </p:txBody>
      </p:sp>
      <p:sp>
        <p:nvSpPr>
          <p:cNvPr id="1026" name="AutoShape 2" descr="https://email.seznam.cz/imageresize/?width=1920&amp;height=902&amp;mid=73716&amp;aid=1&amp;uid=4491393&amp;default=%2Fstatic%2Fwm%2Fimg%2Fdefault-image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https://email.seznam.cz/imageresize/?width=1920&amp;height=902&amp;mid=73716&amp;aid=1&amp;uid=4491393&amp;default=%2Fstatic%2Fwm%2Fimg%2Fdefault-image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7018866" y="5072074"/>
            <a:ext cx="2125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>
                <a:solidFill>
                  <a:schemeClr val="bg1"/>
                </a:solidFill>
              </a:rPr>
              <a:t>Foto: Jaroslav Kadlec</a:t>
            </a:r>
            <a:endParaRPr lang="cs-CZ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Uživatel\Desktop\foto Jaroslav Kadlec.jf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-4616"/>
            <a:ext cx="9144000" cy="6862617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0"/>
            <a:ext cx="8786874" cy="500042"/>
          </a:xfrm>
          <a:solidFill>
            <a:schemeClr val="accent3">
              <a:lumMod val="60000"/>
              <a:lumOff val="40000"/>
              <a:alpha val="54000"/>
            </a:schemeClr>
          </a:solidFill>
          <a:effectLst>
            <a:softEdge rad="31750"/>
          </a:effectLst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sz="2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Sbor dobrovolných hasičů </a:t>
            </a:r>
            <a:r>
              <a:rPr lang="cs-CZ" sz="28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Dědová</a:t>
            </a:r>
            <a:r>
              <a:rPr lang="cs-CZ" sz="2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Vás zve na podzimní </a:t>
            </a:r>
            <a:endParaRPr lang="cs-CZ" sz="28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3286124"/>
            <a:ext cx="4857752" cy="3571876"/>
          </a:xfrm>
          <a:solidFill>
            <a:schemeClr val="tx1">
              <a:alpha val="38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sz="1500" b="1" u="sng" dirty="0" smtClean="0">
                <a:solidFill>
                  <a:schemeClr val="bg1"/>
                </a:solidFill>
              </a:rPr>
              <a:t>Přednášky: </a:t>
            </a:r>
          </a:p>
          <a:p>
            <a:pPr>
              <a:buNone/>
            </a:pPr>
            <a:r>
              <a:rPr lang="cs-CZ" sz="1500" b="1" dirty="0" smtClean="0">
                <a:solidFill>
                  <a:schemeClr val="bg1"/>
                </a:solidFill>
              </a:rPr>
              <a:t>	</a:t>
            </a:r>
            <a:r>
              <a:rPr lang="cs-CZ" sz="1500" b="1" i="1" dirty="0" smtClean="0">
                <a:solidFill>
                  <a:schemeClr val="bg1"/>
                </a:solidFill>
              </a:rPr>
              <a:t>sobota  od 16 hod.: </a:t>
            </a:r>
          </a:p>
          <a:p>
            <a:pPr>
              <a:buNone/>
            </a:pPr>
            <a:r>
              <a:rPr lang="cs-CZ" sz="1500" b="1" dirty="0" smtClean="0">
                <a:solidFill>
                  <a:schemeClr val="bg1"/>
                </a:solidFill>
              </a:rPr>
              <a:t>	     Jaroslav Kadlec -  </a:t>
            </a:r>
            <a:r>
              <a:rPr lang="cs-CZ" sz="1500" b="1" i="1" dirty="0" smtClean="0">
                <a:solidFill>
                  <a:schemeClr val="bg1"/>
                </a:solidFill>
              </a:rPr>
              <a:t>Vzácné houby </a:t>
            </a:r>
            <a:r>
              <a:rPr lang="cs-CZ" sz="1500" b="1" i="1" dirty="0" err="1" smtClean="0">
                <a:solidFill>
                  <a:schemeClr val="bg1"/>
                </a:solidFill>
              </a:rPr>
              <a:t>Světelska</a:t>
            </a:r>
            <a:endParaRPr lang="cs-CZ" sz="1500" b="1" i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1500" b="1" dirty="0" smtClean="0">
                <a:solidFill>
                  <a:schemeClr val="bg1"/>
                </a:solidFill>
              </a:rPr>
              <a:t>	</a:t>
            </a:r>
            <a:r>
              <a:rPr lang="cs-CZ" sz="1500" b="1" i="1" dirty="0" smtClean="0">
                <a:solidFill>
                  <a:schemeClr val="bg1"/>
                </a:solidFill>
              </a:rPr>
              <a:t>neděle od 16 hod.: </a:t>
            </a:r>
          </a:p>
          <a:p>
            <a:pPr>
              <a:buNone/>
            </a:pPr>
            <a:r>
              <a:rPr lang="cs-CZ" sz="1500" b="1" dirty="0" smtClean="0">
                <a:solidFill>
                  <a:schemeClr val="bg1"/>
                </a:solidFill>
              </a:rPr>
              <a:t>	     Daniela </a:t>
            </a:r>
            <a:r>
              <a:rPr lang="cs-CZ" sz="1500" b="1" dirty="0" err="1" smtClean="0">
                <a:solidFill>
                  <a:schemeClr val="bg1"/>
                </a:solidFill>
              </a:rPr>
              <a:t>Lamatová</a:t>
            </a:r>
            <a:r>
              <a:rPr lang="cs-CZ" sz="1500" b="1" dirty="0" smtClean="0">
                <a:solidFill>
                  <a:schemeClr val="bg1"/>
                </a:solidFill>
              </a:rPr>
              <a:t> - </a:t>
            </a:r>
            <a:r>
              <a:rPr lang="cs-CZ" sz="1500" b="1" i="1" dirty="0" smtClean="0">
                <a:solidFill>
                  <a:schemeClr val="bg1"/>
                </a:solidFill>
              </a:rPr>
              <a:t>Nejkrásnější houby Žďárských vrchů </a:t>
            </a:r>
          </a:p>
          <a:p>
            <a:r>
              <a:rPr lang="cs-CZ" sz="1500" b="1" u="sng" dirty="0" smtClean="0">
                <a:solidFill>
                  <a:schemeClr val="bg1"/>
                </a:solidFill>
              </a:rPr>
              <a:t>Autogramiáda Jiřího Laštůvky alias </a:t>
            </a:r>
            <a:r>
              <a:rPr lang="cs-CZ" sz="1500" b="1" u="sng" dirty="0" err="1" smtClean="0">
                <a:solidFill>
                  <a:schemeClr val="bg1"/>
                </a:solidFill>
              </a:rPr>
              <a:t>Kudly</a:t>
            </a:r>
            <a:r>
              <a:rPr lang="cs-CZ" sz="1500" b="1" dirty="0" smtClean="0">
                <a:solidFill>
                  <a:schemeClr val="bg1"/>
                </a:solidFill>
              </a:rPr>
              <a:t>:</a:t>
            </a:r>
          </a:p>
          <a:p>
            <a:pPr>
              <a:buNone/>
            </a:pPr>
            <a:r>
              <a:rPr lang="cs-CZ" sz="1500" b="1" dirty="0" smtClean="0">
                <a:solidFill>
                  <a:schemeClr val="bg1"/>
                </a:solidFill>
              </a:rPr>
              <a:t>	      houbový kalendář na rok 2023 </a:t>
            </a:r>
          </a:p>
          <a:p>
            <a:r>
              <a:rPr lang="cs-CZ" sz="1500" b="1" dirty="0" smtClean="0">
                <a:solidFill>
                  <a:schemeClr val="bg1"/>
                </a:solidFill>
              </a:rPr>
              <a:t>Ukázky sušených jedlých a medicinálních hub</a:t>
            </a:r>
          </a:p>
          <a:p>
            <a:r>
              <a:rPr lang="cs-CZ" sz="1500" b="1" dirty="0" smtClean="0">
                <a:solidFill>
                  <a:schemeClr val="bg1"/>
                </a:solidFill>
              </a:rPr>
              <a:t>Kvízy pro dospělé i děti</a:t>
            </a:r>
          </a:p>
          <a:p>
            <a:r>
              <a:rPr lang="cs-CZ" sz="1500" b="1" dirty="0" smtClean="0">
                <a:solidFill>
                  <a:schemeClr val="bg1"/>
                </a:solidFill>
              </a:rPr>
              <a:t>Omalovánky pro děti</a:t>
            </a:r>
          </a:p>
          <a:p>
            <a:r>
              <a:rPr lang="cs-CZ" sz="1500" b="1" dirty="0" smtClean="0">
                <a:solidFill>
                  <a:schemeClr val="bg1"/>
                </a:solidFill>
              </a:rPr>
              <a:t>Krakonošova zahrádka</a:t>
            </a:r>
          </a:p>
          <a:p>
            <a:r>
              <a:rPr lang="cs-CZ" sz="1500" b="1" dirty="0" smtClean="0">
                <a:solidFill>
                  <a:schemeClr val="bg1"/>
                </a:solidFill>
              </a:rPr>
              <a:t>Výstava fotografií</a:t>
            </a:r>
          </a:p>
          <a:p>
            <a:r>
              <a:rPr lang="cs-CZ" sz="1500" b="1" dirty="0" err="1" smtClean="0">
                <a:solidFill>
                  <a:schemeClr val="bg1"/>
                </a:solidFill>
              </a:rPr>
              <a:t>Určovačka</a:t>
            </a:r>
            <a:r>
              <a:rPr lang="cs-CZ" sz="1500" b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cs-CZ" sz="1500" b="1" dirty="0" smtClean="0">
                <a:solidFill>
                  <a:schemeClr val="bg1"/>
                </a:solidFill>
              </a:rPr>
              <a:t>Drobný prodej houbového sortimentu</a:t>
            </a:r>
          </a:p>
          <a:p>
            <a:r>
              <a:rPr lang="cs-CZ" sz="1500" b="1" dirty="0" smtClean="0">
                <a:solidFill>
                  <a:schemeClr val="bg1"/>
                </a:solidFill>
              </a:rPr>
              <a:t>Mykologická poradna</a:t>
            </a:r>
          </a:p>
          <a:p>
            <a:r>
              <a:rPr lang="cs-CZ" sz="1500" b="1" dirty="0" smtClean="0">
                <a:solidFill>
                  <a:schemeClr val="bg1"/>
                </a:solidFill>
              </a:rPr>
              <a:t>Po skončení přednášek losování o zajímavé ceny 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428604"/>
            <a:ext cx="72152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b="1" dirty="0" smtClean="0">
                <a:ln w="17780" cmpd="sng">
                  <a:solidFill>
                    <a:schemeClr val="bg2">
                      <a:lumMod val="25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VÝSTAVU HUB</a:t>
            </a:r>
            <a:endParaRPr lang="cs-CZ" sz="8000" b="1" dirty="0">
              <a:ln w="17780" cmpd="sng">
                <a:solidFill>
                  <a:schemeClr val="bg2">
                    <a:lumMod val="25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42844" y="1428736"/>
            <a:ext cx="42148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14.- 16. 10. 2022</a:t>
            </a:r>
            <a:endParaRPr lang="cs-CZ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2500306"/>
            <a:ext cx="35188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 klubovně hasičů DĚDOVÁ (</a:t>
            </a:r>
            <a:r>
              <a:rPr lang="cs-CZ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č.p</a:t>
            </a:r>
            <a:r>
              <a:rPr lang="cs-CZ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45)</a:t>
            </a:r>
            <a:endParaRPr lang="cs-CZ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857224" y="1928802"/>
            <a:ext cx="24016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 – 16 hod. </a:t>
            </a:r>
            <a:endParaRPr lang="cs-CZ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57158" y="2928934"/>
            <a:ext cx="2784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>
                <a:ln w="17780" cmpd="sng">
                  <a:solidFill>
                    <a:srgbClr val="FF9933"/>
                  </a:solidFill>
                  <a:prstDash val="solid"/>
                  <a:miter lim="800000"/>
                </a:ln>
                <a:solidFill>
                  <a:srgbClr val="FFCC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DOPROVODNÝ PROGRAM: </a:t>
            </a:r>
            <a:endParaRPr lang="cs-CZ" i="1" dirty="0">
              <a:ln w="17780" cmpd="sng">
                <a:solidFill>
                  <a:srgbClr val="FF9933"/>
                </a:solidFill>
                <a:prstDash val="solid"/>
                <a:miter lim="800000"/>
              </a:ln>
              <a:solidFill>
                <a:srgbClr val="FFCC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500562" y="6488668"/>
            <a:ext cx="2443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VSTUPNÉ DOBROVOLNÉ</a:t>
            </a:r>
            <a:endParaRPr lang="cs-CZ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220204" y="6581001"/>
            <a:ext cx="19237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solidFill>
                  <a:schemeClr val="bg1"/>
                </a:solidFill>
              </a:rPr>
              <a:t>Změna programu vyhrazena</a:t>
            </a:r>
            <a:endParaRPr lang="cs-CZ" sz="1200" dirty="0">
              <a:solidFill>
                <a:schemeClr val="bg1"/>
              </a:solidFill>
            </a:endParaRPr>
          </a:p>
        </p:txBody>
      </p:sp>
      <p:sp>
        <p:nvSpPr>
          <p:cNvPr id="1026" name="AutoShape 2" descr="https://email.seznam.cz/imageresize/?width=1920&amp;height=902&amp;mid=73716&amp;aid=1&amp;uid=4491393&amp;default=%2Fstatic%2Fwm%2Fimg%2Fdefault-image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https://email.seznam.cz/imageresize/?width=1920&amp;height=902&amp;mid=73716&amp;aid=1&amp;uid=4491393&amp;default=%2Fstatic%2Fwm%2Fimg%2Fdefault-image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7018866" y="5072074"/>
            <a:ext cx="2125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>
                <a:solidFill>
                  <a:schemeClr val="bg1"/>
                </a:solidFill>
              </a:rPr>
              <a:t>Foto: Jaroslav Kadlec</a:t>
            </a:r>
            <a:endParaRPr lang="cs-CZ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3330</TotalTime>
  <Words>91</Words>
  <Application>Microsoft Office PowerPoint</Application>
  <PresentationFormat>Předvádění na obrazovce (4:3)</PresentationFormat>
  <Paragraphs>58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Sbor dobrovolných hasičů Dědová Vás zve na podzimní </vt:lpstr>
      <vt:lpstr>Sbor dobrovolných hasičů Dědová Vás zve na podzimní </vt:lpstr>
    </vt:vector>
  </TitlesOfParts>
  <Company>Windows Xp Ultimate 2008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REZ HRUŠŇOVÁ GYMNOSPORANGIUM CLAVARIIFORME</dc:title>
  <dc:creator>Uživatel</dc:creator>
  <cp:lastModifiedBy>Uživatel</cp:lastModifiedBy>
  <cp:revision>293</cp:revision>
  <dcterms:created xsi:type="dcterms:W3CDTF">2021-05-07T04:50:09Z</dcterms:created>
  <dcterms:modified xsi:type="dcterms:W3CDTF">2022-08-14T09:16:23Z</dcterms:modified>
</cp:coreProperties>
</file>